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2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5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1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31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64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02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39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2F95-45A1-47D2-A806-4FBDCCE33EDF}" type="datetimeFigureOut">
              <a:rPr lang="en-US" smtClean="0"/>
              <a:t>11/16/2011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46497-D69F-4F29-B4B0-FC4A1F22F1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8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Software UI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91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Netflix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Netflix claimed to have received back a video we never got.</a:t>
            </a:r>
          </a:p>
          <a:p>
            <a:pPr lvl="1"/>
            <a:r>
              <a:rPr lang="en-US" sz="2000" dirty="0" smtClean="0"/>
              <a:t>Most likely due to a postal problem (torn envelope)</a:t>
            </a:r>
            <a:endParaRPr lang="en-US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733800"/>
            <a:ext cx="644842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48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a Problem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33600"/>
            <a:ext cx="8782050" cy="3233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ight Arrow 3"/>
          <p:cNvSpPr/>
          <p:nvPr/>
        </p:nvSpPr>
        <p:spPr>
          <a:xfrm rot="20007936">
            <a:off x="5734782" y="5566892"/>
            <a:ext cx="22098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28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UI </a:t>
            </a:r>
            <a:r>
              <a:rPr lang="en-US" dirty="0" smtClean="0"/>
              <a:t>designer </a:t>
            </a:r>
            <a:br>
              <a:rPr lang="en-US" dirty="0" smtClean="0"/>
            </a:br>
            <a:r>
              <a:rPr lang="en-US" dirty="0" smtClean="0"/>
              <a:t>Missed an Option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847850"/>
            <a:ext cx="65817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360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</a:t>
            </a:r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C</a:t>
            </a:r>
            <a:r>
              <a:rPr lang="en-US" dirty="0" smtClean="0"/>
              <a:t>orrect Option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776" y="1600200"/>
            <a:ext cx="657225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214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UI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Never assume you, as the UI designer, know all the options.</a:t>
            </a:r>
          </a:p>
          <a:p>
            <a:r>
              <a:rPr lang="en-US" dirty="0" smtClean="0"/>
              <a:t>Do extensive usability testing and brainstorming to get as many options as possible</a:t>
            </a:r>
          </a:p>
          <a:p>
            <a:r>
              <a:rPr lang="en-US" dirty="0" smtClean="0"/>
              <a:t>Include an “other” option in the UI</a:t>
            </a:r>
          </a:p>
        </p:txBody>
      </p:sp>
    </p:spTree>
    <p:extLst>
      <p:ext uri="{BB962C8B-B14F-4D97-AF65-F5344CB8AC3E}">
        <p14:creationId xmlns:p14="http://schemas.microsoft.com/office/powerpoint/2010/main" val="2205884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Think of a software interface issue that frustrates you</a:t>
            </a:r>
          </a:p>
          <a:p>
            <a:pPr lvl="0"/>
            <a:r>
              <a:rPr lang="en-US" dirty="0"/>
              <a:t>Find a specific example that illustrates this issue – take a screen snapshot</a:t>
            </a:r>
          </a:p>
          <a:p>
            <a:pPr lvl="0"/>
            <a:r>
              <a:rPr lang="en-US"/>
              <a:t>Explain the problem and state the design principle that would solve the issue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9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112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Software UI Issues</vt:lpstr>
      <vt:lpstr>Netflix Experience</vt:lpstr>
      <vt:lpstr>Reporting a Problem</vt:lpstr>
      <vt:lpstr>UI designer  Missed an Option</vt:lpstr>
      <vt:lpstr>Still No Correct Option</vt:lpstr>
      <vt:lpstr>UI Principle</vt:lpstr>
      <vt:lpstr>Exercise</vt:lpstr>
    </vt:vector>
  </TitlesOfParts>
  <Company>Southern Adventist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UI Issues</dc:title>
  <dc:creator>korson</dc:creator>
  <cp:lastModifiedBy>korson</cp:lastModifiedBy>
  <cp:revision>8</cp:revision>
  <dcterms:created xsi:type="dcterms:W3CDTF">2011-11-16T16:29:08Z</dcterms:created>
  <dcterms:modified xsi:type="dcterms:W3CDTF">2011-11-16T21:53:03Z</dcterms:modified>
</cp:coreProperties>
</file>